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7C4A2-4745-443E-9999-BAD91C699C84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5099E-C55A-4C37-A1AB-F2072670C478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5099E-C55A-4C37-A1AB-F2072670C478}" type="slidenum">
              <a:rPr lang="vi-VN" smtClean="0"/>
              <a:pPr/>
              <a:t>4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E3A78-B9D8-4890-8463-E3EC579A0642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1211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endParaRPr lang="vi-V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7554" y="335756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297 : 8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3563938" y="2008170"/>
            <a:ext cx="1798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en-US" sz="2400" b="1" i="1" dirty="0">
                <a:latin typeface=".VnTime" pitchFamily="34" charset="0"/>
              </a:rPr>
              <a:t>* </a:t>
            </a:r>
            <a:r>
              <a:rPr lang="en-GB" altLang="en-US" sz="2400" b="1" i="1" dirty="0" smtClean="0">
                <a:latin typeface=".VnTime" pitchFamily="34" charset="0"/>
              </a:rPr>
              <a:t>56 </a:t>
            </a:r>
            <a:r>
              <a:rPr lang="en-GB" altLang="en-US" sz="2400" b="1" i="1" dirty="0" err="1">
                <a:latin typeface=".VnTime" pitchFamily="34" charset="0"/>
              </a:rPr>
              <a:t>chia</a:t>
            </a:r>
            <a:r>
              <a:rPr lang="en-GB" altLang="en-US" sz="2400" b="1" i="1" dirty="0">
                <a:latin typeface=".VnTime" pitchFamily="34" charset="0"/>
              </a:rPr>
              <a:t> </a:t>
            </a:r>
            <a:r>
              <a:rPr lang="en-GB" altLang="en-US" sz="2400" b="1" i="1" dirty="0" smtClean="0">
                <a:latin typeface=".VnTime" pitchFamily="34" charset="0"/>
              </a:rPr>
              <a:t>8 </a:t>
            </a:r>
            <a:endParaRPr lang="en-US" altLang="en-US" sz="2400" b="1" i="1" dirty="0">
              <a:latin typeface=".VnTime" pitchFamily="34" charset="0"/>
            </a:endParaRPr>
          </a:p>
        </p:txBody>
      </p:sp>
      <p:sp>
        <p:nvSpPr>
          <p:cNvPr id="155691" name="Line 43"/>
          <p:cNvSpPr>
            <a:spLocks noChangeShapeType="1"/>
          </p:cNvSpPr>
          <p:nvPr/>
        </p:nvSpPr>
        <p:spPr bwMode="auto">
          <a:xfrm>
            <a:off x="1835150" y="2225657"/>
            <a:ext cx="0" cy="839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5692" name="Line 44"/>
          <p:cNvSpPr>
            <a:spLocks noChangeShapeType="1"/>
          </p:cNvSpPr>
          <p:nvPr/>
        </p:nvSpPr>
        <p:spPr bwMode="auto">
          <a:xfrm flipV="1">
            <a:off x="1835150" y="258602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5695" name="Text Box 47"/>
          <p:cNvSpPr txBox="1">
            <a:spLocks noChangeArrowheads="1"/>
          </p:cNvSpPr>
          <p:nvPr/>
        </p:nvSpPr>
        <p:spPr bwMode="auto">
          <a:xfrm>
            <a:off x="1044574" y="2528870"/>
            <a:ext cx="5984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56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55696" name="Line 48"/>
          <p:cNvSpPr>
            <a:spLocks noChangeShapeType="1"/>
          </p:cNvSpPr>
          <p:nvPr/>
        </p:nvSpPr>
        <p:spPr bwMode="auto">
          <a:xfrm flipV="1">
            <a:off x="1116013" y="301782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5697" name="Text Box 49"/>
          <p:cNvSpPr txBox="1">
            <a:spLocks noChangeArrowheads="1"/>
          </p:cNvSpPr>
          <p:nvPr/>
        </p:nvSpPr>
        <p:spPr bwMode="auto">
          <a:xfrm>
            <a:off x="1214414" y="2944795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 00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55698" name="Text Box 50"/>
          <p:cNvSpPr txBox="1">
            <a:spLocks noChangeArrowheads="1"/>
          </p:cNvSpPr>
          <p:nvPr/>
        </p:nvSpPr>
        <p:spPr bwMode="auto">
          <a:xfrm>
            <a:off x="1493821" y="3305157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.VnTime" pitchFamily="34" charset="0"/>
              </a:rPr>
              <a:t>0</a:t>
            </a:r>
          </a:p>
        </p:txBody>
      </p:sp>
      <p:sp>
        <p:nvSpPr>
          <p:cNvPr id="155699" name="Line 51"/>
          <p:cNvSpPr>
            <a:spLocks noChangeShapeType="1"/>
          </p:cNvSpPr>
          <p:nvPr/>
        </p:nvSpPr>
        <p:spPr bwMode="auto">
          <a:xfrm flipV="1">
            <a:off x="1258888" y="380839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5700" name="Text Box 52"/>
          <p:cNvSpPr txBox="1">
            <a:spLocks noChangeArrowheads="1"/>
          </p:cNvSpPr>
          <p:nvPr/>
        </p:nvSpPr>
        <p:spPr bwMode="auto">
          <a:xfrm>
            <a:off x="1260475" y="3749657"/>
            <a:ext cx="75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   0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55705" name="Text Box 57"/>
          <p:cNvSpPr txBox="1">
            <a:spLocks noChangeArrowheads="1"/>
          </p:cNvSpPr>
          <p:nvPr/>
        </p:nvSpPr>
        <p:spPr bwMode="auto">
          <a:xfrm>
            <a:off x="468313" y="1433495"/>
            <a:ext cx="4679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.VnTime" pitchFamily="34" charset="0"/>
              </a:rPr>
              <a:t>a)   </a:t>
            </a:r>
            <a:r>
              <a:rPr lang="en-US" altLang="en-US" sz="2800" b="1" dirty="0" smtClean="0">
                <a:latin typeface=".VnTime" pitchFamily="34" charset="0"/>
              </a:rPr>
              <a:t>560 </a:t>
            </a:r>
            <a:r>
              <a:rPr lang="en-US" altLang="en-US" sz="2800" b="1" dirty="0">
                <a:latin typeface=".VnTime" pitchFamily="34" charset="0"/>
              </a:rPr>
              <a:t>: </a:t>
            </a:r>
            <a:r>
              <a:rPr lang="en-US" altLang="en-US" sz="2800" b="1" dirty="0" smtClean="0">
                <a:latin typeface=".VnTime" pitchFamily="34" charset="0"/>
              </a:rPr>
              <a:t>8 </a:t>
            </a:r>
            <a:r>
              <a:rPr lang="en-US" altLang="en-US" sz="2800" b="1" dirty="0">
                <a:latin typeface=".VnTime" pitchFamily="34" charset="0"/>
              </a:rPr>
              <a:t>= ?</a:t>
            </a:r>
          </a:p>
        </p:txBody>
      </p:sp>
      <p:sp>
        <p:nvSpPr>
          <p:cNvPr id="155723" name="Text Box 75"/>
          <p:cNvSpPr txBox="1">
            <a:spLocks noChangeArrowheads="1"/>
          </p:cNvSpPr>
          <p:nvPr/>
        </p:nvSpPr>
        <p:spPr bwMode="auto">
          <a:xfrm>
            <a:off x="3708400" y="3376595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0 </a:t>
            </a:r>
            <a:r>
              <a:rPr lang="en-US" altLang="en-US" sz="2400" b="1" i="1" dirty="0" err="1">
                <a:latin typeface=".VnTime" pitchFamily="34" charset="0"/>
              </a:rPr>
              <a:t>nh©n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8 </a:t>
            </a:r>
            <a:r>
              <a:rPr lang="en-US" altLang="en-US" sz="2400" b="1" i="1" dirty="0" err="1">
                <a:latin typeface=".VnTime" pitchFamily="34" charset="0"/>
              </a:rPr>
              <a:t>b»ng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0; </a:t>
            </a:r>
            <a:endParaRPr lang="en-US" altLang="en-US" sz="2400" b="1" i="1" dirty="0">
              <a:latin typeface=".VnTime" pitchFamily="34" charset="0"/>
            </a:endParaRPr>
          </a:p>
        </p:txBody>
      </p:sp>
      <p:sp>
        <p:nvSpPr>
          <p:cNvPr id="155742" name="Text Box 94"/>
          <p:cNvSpPr txBox="1">
            <a:spLocks noChangeArrowheads="1"/>
          </p:cNvSpPr>
          <p:nvPr/>
        </p:nvSpPr>
        <p:spPr bwMode="auto">
          <a:xfrm>
            <a:off x="1260475" y="2081195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.VnTime" pitchFamily="34" charset="0"/>
              </a:rPr>
              <a:t>6</a:t>
            </a:r>
          </a:p>
        </p:txBody>
      </p:sp>
      <p:sp>
        <p:nvSpPr>
          <p:cNvPr id="155743" name="Text Box 95"/>
          <p:cNvSpPr txBox="1">
            <a:spLocks noChangeArrowheads="1"/>
          </p:cNvSpPr>
          <p:nvPr/>
        </p:nvSpPr>
        <p:spPr bwMode="auto">
          <a:xfrm>
            <a:off x="1450975" y="2081195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.VnTime" pitchFamily="34" charset="0"/>
              </a:rPr>
              <a:t>0</a:t>
            </a:r>
          </a:p>
        </p:txBody>
      </p:sp>
      <p:sp>
        <p:nvSpPr>
          <p:cNvPr id="155744" name="Text Box 96"/>
          <p:cNvSpPr txBox="1">
            <a:spLocks noChangeArrowheads="1"/>
          </p:cNvSpPr>
          <p:nvPr/>
        </p:nvSpPr>
        <p:spPr bwMode="auto">
          <a:xfrm>
            <a:off x="1819275" y="2584432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.VnTime" pitchFamily="34" charset="0"/>
              </a:rPr>
              <a:t>2</a:t>
            </a:r>
          </a:p>
        </p:txBody>
      </p:sp>
      <p:sp>
        <p:nvSpPr>
          <p:cNvPr id="155745" name="Text Box 97"/>
          <p:cNvSpPr txBox="1">
            <a:spLocks noChangeArrowheads="1"/>
          </p:cNvSpPr>
          <p:nvPr/>
        </p:nvSpPr>
        <p:spPr bwMode="auto">
          <a:xfrm>
            <a:off x="2136775" y="2584432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.VnTime" pitchFamily="34" charset="0"/>
              </a:rPr>
              <a:t>6</a:t>
            </a:r>
          </a:p>
        </p:txBody>
      </p:sp>
      <p:sp>
        <p:nvSpPr>
          <p:cNvPr id="155746" name="Text Box 98"/>
          <p:cNvSpPr txBox="1">
            <a:spLocks noChangeArrowheads="1"/>
          </p:cNvSpPr>
          <p:nvPr/>
        </p:nvSpPr>
        <p:spPr bwMode="auto">
          <a:xfrm>
            <a:off x="1992313" y="2584432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.VnTime" pitchFamily="34" charset="0"/>
              </a:rPr>
              <a:t>1</a:t>
            </a:r>
          </a:p>
        </p:txBody>
      </p:sp>
      <p:sp>
        <p:nvSpPr>
          <p:cNvPr id="155749" name="Text Box 101"/>
          <p:cNvSpPr txBox="1">
            <a:spLocks noChangeArrowheads="1"/>
          </p:cNvSpPr>
          <p:nvPr/>
        </p:nvSpPr>
        <p:spPr bwMode="auto">
          <a:xfrm>
            <a:off x="1068388" y="2081195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5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55750" name="Text Box 102"/>
          <p:cNvSpPr txBox="1">
            <a:spLocks noChangeArrowheads="1"/>
          </p:cNvSpPr>
          <p:nvPr/>
        </p:nvSpPr>
        <p:spPr bwMode="auto">
          <a:xfrm>
            <a:off x="1908175" y="2081195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.VnTime" pitchFamily="34" charset="0"/>
              </a:rPr>
              <a:t>8</a:t>
            </a:r>
          </a:p>
        </p:txBody>
      </p:sp>
      <p:sp>
        <p:nvSpPr>
          <p:cNvPr id="155775" name="Text Box 127"/>
          <p:cNvSpPr txBox="1">
            <a:spLocks noChangeArrowheads="1"/>
          </p:cNvSpPr>
          <p:nvPr/>
        </p:nvSpPr>
        <p:spPr bwMode="auto">
          <a:xfrm>
            <a:off x="1116013" y="5176820"/>
            <a:ext cx="4679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560 </a:t>
            </a:r>
            <a:r>
              <a:rPr lang="en-US" altLang="en-US" sz="2800" b="1" dirty="0">
                <a:latin typeface=".VnTime" pitchFamily="34" charset="0"/>
              </a:rPr>
              <a:t>: </a:t>
            </a:r>
            <a:r>
              <a:rPr lang="en-US" altLang="en-US" sz="2800" b="1" dirty="0" smtClean="0">
                <a:latin typeface=".VnTime" pitchFamily="34" charset="0"/>
              </a:rPr>
              <a:t>8 </a:t>
            </a:r>
            <a:r>
              <a:rPr lang="en-US" altLang="en-US" sz="2800" b="1" dirty="0">
                <a:latin typeface=".VnTime" pitchFamily="34" charset="0"/>
              </a:rPr>
              <a:t>= </a:t>
            </a:r>
            <a:r>
              <a:rPr lang="en-US" altLang="en-US" sz="2800" b="1" dirty="0" smtClean="0">
                <a:latin typeface=".VnTime" pitchFamily="34" charset="0"/>
              </a:rPr>
              <a:t>70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55782" name="Text Box 134"/>
          <p:cNvSpPr txBox="1">
            <a:spLocks noChangeArrowheads="1"/>
          </p:cNvSpPr>
          <p:nvPr/>
        </p:nvSpPr>
        <p:spPr bwMode="auto">
          <a:xfrm>
            <a:off x="3546475" y="3016232"/>
            <a:ext cx="12398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b="1" i="1" dirty="0">
                <a:latin typeface=".VnTime" pitchFamily="34" charset="0"/>
              </a:rPr>
              <a:t>* H¹ </a:t>
            </a:r>
            <a:r>
              <a:rPr lang="en-US" altLang="en-US" sz="2400" b="1" i="1" dirty="0" smtClean="0">
                <a:latin typeface=".VnTime" pitchFamily="34" charset="0"/>
              </a:rPr>
              <a:t>0;</a:t>
            </a:r>
            <a:endParaRPr lang="en-US" altLang="en-US" sz="2400" b="1" i="1" dirty="0">
              <a:latin typeface=".VnTime" pitchFamily="34" charset="0"/>
            </a:endParaRPr>
          </a:p>
        </p:txBody>
      </p:sp>
      <p:sp>
        <p:nvSpPr>
          <p:cNvPr id="155783" name="Text Box 135"/>
          <p:cNvSpPr txBox="1">
            <a:spLocks noChangeArrowheads="1"/>
          </p:cNvSpPr>
          <p:nvPr/>
        </p:nvSpPr>
        <p:spPr bwMode="auto">
          <a:xfrm>
            <a:off x="4933950" y="2008170"/>
            <a:ext cx="1222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en-US" sz="2400" b="1" i="1" dirty="0">
                <a:latin typeface=".VnTime" pitchFamily="34" charset="0"/>
              </a:rPr>
              <a:t>®­</a:t>
            </a:r>
            <a:r>
              <a:rPr lang="en-GB" altLang="en-US" sz="2400" b="1" i="1" dirty="0" err="1">
                <a:latin typeface=".VnTime" pitchFamily="34" charset="0"/>
              </a:rPr>
              <a:t>îc</a:t>
            </a:r>
            <a:r>
              <a:rPr lang="en-GB" altLang="en-US" sz="2400" b="1" i="1" dirty="0">
                <a:latin typeface=".VnTime" pitchFamily="34" charset="0"/>
              </a:rPr>
              <a:t> </a:t>
            </a:r>
            <a:r>
              <a:rPr lang="en-GB" altLang="en-US" sz="2400" b="1" i="1" dirty="0" smtClean="0">
                <a:latin typeface=".VnTime" pitchFamily="34" charset="0"/>
              </a:rPr>
              <a:t>7,</a:t>
            </a:r>
            <a:endParaRPr lang="en-US" altLang="en-US" sz="2400" b="1" i="1" dirty="0">
              <a:latin typeface=".VnTime" pitchFamily="34" charset="0"/>
            </a:endParaRPr>
          </a:p>
        </p:txBody>
      </p:sp>
      <p:sp>
        <p:nvSpPr>
          <p:cNvPr id="155784" name="Text Box 136"/>
          <p:cNvSpPr txBox="1">
            <a:spLocks noChangeArrowheads="1"/>
          </p:cNvSpPr>
          <p:nvPr/>
        </p:nvSpPr>
        <p:spPr bwMode="auto">
          <a:xfrm>
            <a:off x="5942013" y="2008170"/>
            <a:ext cx="122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en-US" sz="2400" b="1" i="1" dirty="0" err="1">
                <a:latin typeface=".VnTime" pitchFamily="34" charset="0"/>
              </a:rPr>
              <a:t>viÕt</a:t>
            </a:r>
            <a:r>
              <a:rPr lang="en-GB" altLang="en-US" sz="2400" b="1" i="1" dirty="0">
                <a:latin typeface=".VnTime" pitchFamily="34" charset="0"/>
              </a:rPr>
              <a:t> </a:t>
            </a:r>
            <a:r>
              <a:rPr lang="en-GB" altLang="en-US" sz="2400" b="1" i="1" dirty="0" smtClean="0">
                <a:latin typeface=".VnTime" pitchFamily="34" charset="0"/>
              </a:rPr>
              <a:t>7</a:t>
            </a:r>
            <a:endParaRPr lang="en-US" altLang="en-US" sz="2400" b="1" i="1" dirty="0">
              <a:latin typeface=".VnTime" pitchFamily="34" charset="0"/>
            </a:endParaRPr>
          </a:p>
        </p:txBody>
      </p:sp>
      <p:sp>
        <p:nvSpPr>
          <p:cNvPr id="155787" name="Text Box 139"/>
          <p:cNvSpPr txBox="1">
            <a:spLocks noChangeArrowheads="1"/>
          </p:cNvSpPr>
          <p:nvPr/>
        </p:nvSpPr>
        <p:spPr bwMode="auto">
          <a:xfrm>
            <a:off x="3781425" y="2441557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 dirty="0" smtClean="0">
                <a:latin typeface=".VnTime" pitchFamily="34" charset="0"/>
              </a:rPr>
              <a:t>7 </a:t>
            </a:r>
            <a:r>
              <a:rPr lang="en-US" altLang="en-US" sz="2400" b="1" i="1" dirty="0" err="1">
                <a:latin typeface=".VnTime" pitchFamily="34" charset="0"/>
              </a:rPr>
              <a:t>nh©n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8 </a:t>
            </a:r>
            <a:r>
              <a:rPr lang="en-US" altLang="en-US" sz="2400" b="1" i="1" dirty="0" err="1" smtClean="0">
                <a:latin typeface=".VnTime" pitchFamily="34" charset="0"/>
              </a:rPr>
              <a:t>b»ng</a:t>
            </a:r>
            <a:r>
              <a:rPr lang="en-US" altLang="en-US" sz="2400" b="1" i="1" dirty="0" smtClean="0">
                <a:latin typeface=".VnTime" pitchFamily="34" charset="0"/>
              </a:rPr>
              <a:t>  56</a:t>
            </a:r>
            <a:r>
              <a:rPr lang="en-US" altLang="en-US" sz="2400" b="1" i="1" dirty="0">
                <a:latin typeface=".VnTime" pitchFamily="34" charset="0"/>
              </a:rPr>
              <a:t>; </a:t>
            </a:r>
          </a:p>
        </p:txBody>
      </p:sp>
      <p:sp>
        <p:nvSpPr>
          <p:cNvPr id="155788" name="Text Box 140"/>
          <p:cNvSpPr txBox="1">
            <a:spLocks noChangeArrowheads="1"/>
          </p:cNvSpPr>
          <p:nvPr/>
        </p:nvSpPr>
        <p:spPr bwMode="auto">
          <a:xfrm>
            <a:off x="6267480" y="2441557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 dirty="0" smtClean="0">
                <a:latin typeface=".VnTime" pitchFamily="34" charset="0"/>
              </a:rPr>
              <a:t>56 </a:t>
            </a:r>
            <a:r>
              <a:rPr lang="en-US" altLang="en-US" sz="2400" b="1" i="1" dirty="0" err="1">
                <a:latin typeface=".VnTime" pitchFamily="34" charset="0"/>
              </a:rPr>
              <a:t>trõ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56 </a:t>
            </a:r>
            <a:r>
              <a:rPr lang="en-US" altLang="en-US" sz="2400" b="1" i="1" dirty="0" err="1">
                <a:latin typeface=".VnTime" pitchFamily="34" charset="0"/>
              </a:rPr>
              <a:t>b»ng</a:t>
            </a:r>
            <a:r>
              <a:rPr lang="en-US" altLang="en-US" sz="2400" b="1" i="1" dirty="0">
                <a:latin typeface=".VnTime" pitchFamily="34" charset="0"/>
              </a:rPr>
              <a:t> 0; </a:t>
            </a:r>
          </a:p>
        </p:txBody>
      </p:sp>
      <p:sp>
        <p:nvSpPr>
          <p:cNvPr id="155789" name="Text Box 141"/>
          <p:cNvSpPr txBox="1">
            <a:spLocks noChangeArrowheads="1"/>
          </p:cNvSpPr>
          <p:nvPr/>
        </p:nvSpPr>
        <p:spPr bwMode="auto">
          <a:xfrm>
            <a:off x="4500563" y="3016232"/>
            <a:ext cx="2519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0 </a:t>
            </a:r>
            <a:r>
              <a:rPr lang="en-US" altLang="en-US" sz="2400" b="1" i="1" dirty="0" err="1">
                <a:latin typeface=".VnTime" pitchFamily="34" charset="0"/>
              </a:rPr>
              <a:t>chia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8 </a:t>
            </a:r>
            <a:r>
              <a:rPr lang="en-US" altLang="en-US" sz="2400" b="1" i="1" dirty="0">
                <a:latin typeface=".VnTime" pitchFamily="34" charset="0"/>
              </a:rPr>
              <a:t>®­</a:t>
            </a:r>
            <a:r>
              <a:rPr lang="en-US" altLang="en-US" sz="2400" b="1" i="1" dirty="0" err="1">
                <a:latin typeface=".VnTime" pitchFamily="34" charset="0"/>
              </a:rPr>
              <a:t>îc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0;</a:t>
            </a:r>
            <a:endParaRPr lang="en-US" altLang="en-US" sz="2400" b="1" i="1" dirty="0">
              <a:latin typeface=".VnTime" pitchFamily="34" charset="0"/>
            </a:endParaRPr>
          </a:p>
        </p:txBody>
      </p:sp>
      <p:sp>
        <p:nvSpPr>
          <p:cNvPr id="155790" name="Text Box 142"/>
          <p:cNvSpPr txBox="1">
            <a:spLocks noChangeArrowheads="1"/>
          </p:cNvSpPr>
          <p:nvPr/>
        </p:nvSpPr>
        <p:spPr bwMode="auto">
          <a:xfrm>
            <a:off x="6624638" y="3016232"/>
            <a:ext cx="154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err="1">
                <a:latin typeface=".VnTime" pitchFamily="34" charset="0"/>
              </a:rPr>
              <a:t>viÕt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0</a:t>
            </a:r>
            <a:endParaRPr lang="en-US" altLang="en-US" sz="2400" b="1" i="1" dirty="0">
              <a:latin typeface=".VnTime" pitchFamily="34" charset="0"/>
            </a:endParaRPr>
          </a:p>
        </p:txBody>
      </p:sp>
      <p:sp>
        <p:nvSpPr>
          <p:cNvPr id="155791" name="Text Box 143"/>
          <p:cNvSpPr txBox="1">
            <a:spLocks noChangeArrowheads="1"/>
          </p:cNvSpPr>
          <p:nvPr/>
        </p:nvSpPr>
        <p:spPr bwMode="auto">
          <a:xfrm>
            <a:off x="6016625" y="3376595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 dirty="0">
                <a:latin typeface=".VnTime" pitchFamily="34" charset="0"/>
              </a:rPr>
              <a:t>0</a:t>
            </a:r>
            <a:r>
              <a:rPr lang="en-US" altLang="en-US" sz="2400" b="1" i="1" dirty="0" smtClean="0">
                <a:latin typeface=".VnTime" pitchFamily="34" charset="0"/>
              </a:rPr>
              <a:t> </a:t>
            </a:r>
            <a:r>
              <a:rPr lang="en-US" altLang="en-US" sz="2400" b="1" i="1" dirty="0" err="1">
                <a:latin typeface=".VnTime" pitchFamily="34" charset="0"/>
              </a:rPr>
              <a:t>trõ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0 </a:t>
            </a:r>
            <a:r>
              <a:rPr lang="en-US" altLang="en-US" sz="2400" b="1" i="1" dirty="0" err="1">
                <a:latin typeface=".VnTime" pitchFamily="34" charset="0"/>
              </a:rPr>
              <a:t>b»ng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0.</a:t>
            </a:r>
            <a:endParaRPr lang="en-US" altLang="en-US" sz="2400" b="1" i="1" dirty="0">
              <a:latin typeface=".VnTim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5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1557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557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55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5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1000" fill="hold"/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9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55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5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5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4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3" presetClass="emph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5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5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5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500" fill="hold"/>
                                        <p:tgtEl>
                                          <p:spTgt spid="155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500" fill="hold"/>
                                        <p:tgtEl>
                                          <p:spTgt spid="155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3" presetClass="emph" presetSubtype="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3" presetClass="emph" presetSubtype="2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5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5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15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5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7" presetID="3" presetClass="emph" presetSubtype="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0" presetID="3" presetClass="emph" presetSubtype="2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5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1557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1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1557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3" presetClass="emph" presetSubtype="2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3" presetClass="emph" presetSubtype="2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mph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4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55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55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8" grpId="0"/>
      <p:bldP spid="155691" grpId="0" animBg="1"/>
      <p:bldP spid="155692" grpId="0" animBg="1"/>
      <p:bldP spid="155695" grpId="0"/>
      <p:bldP spid="155695" grpId="1"/>
      <p:bldP spid="155695" grpId="2"/>
      <p:bldP spid="155696" grpId="0" animBg="1"/>
      <p:bldP spid="155697" grpId="0"/>
      <p:bldP spid="155698" grpId="0"/>
      <p:bldP spid="155698" grpId="1"/>
      <p:bldP spid="155698" grpId="2"/>
      <p:bldP spid="155699" grpId="0" animBg="1"/>
      <p:bldP spid="155700" grpId="0"/>
      <p:bldP spid="155700" grpId="1"/>
      <p:bldP spid="155700" grpId="2"/>
      <p:bldP spid="155700" grpId="3"/>
      <p:bldP spid="155700" grpId="4"/>
      <p:bldP spid="155705" grpId="0"/>
      <p:bldP spid="155723" grpId="0"/>
      <p:bldP spid="155742" grpId="0"/>
      <p:bldP spid="155743" grpId="0"/>
      <p:bldP spid="155744" grpId="0"/>
      <p:bldP spid="155744" grpId="1"/>
      <p:bldP spid="155744" grpId="2"/>
      <p:bldP spid="155745" grpId="0"/>
      <p:bldP spid="155745" grpId="1"/>
      <p:bldP spid="155745" grpId="2"/>
      <p:bldP spid="155746" grpId="0"/>
      <p:bldP spid="155746" grpId="1"/>
      <p:bldP spid="155746" grpId="2"/>
      <p:bldP spid="155749" grpId="0"/>
      <p:bldP spid="155749" grpId="1"/>
      <p:bldP spid="155749" grpId="2"/>
      <p:bldP spid="155749" grpId="3"/>
      <p:bldP spid="155749" grpId="4"/>
      <p:bldP spid="155750" grpId="0"/>
      <p:bldP spid="155750" grpId="1"/>
      <p:bldP spid="155750" grpId="2"/>
      <p:bldP spid="155750" grpId="3"/>
      <p:bldP spid="155750" grpId="4"/>
      <p:bldP spid="155750" grpId="5"/>
      <p:bldP spid="155750" grpId="6"/>
      <p:bldP spid="155750" grpId="7"/>
      <p:bldP spid="155750" grpId="8"/>
      <p:bldP spid="155750" grpId="9"/>
      <p:bldP spid="155750" grpId="10"/>
      <p:bldP spid="155750" grpId="11"/>
      <p:bldP spid="155750" grpId="12"/>
      <p:bldP spid="155775" grpId="0"/>
      <p:bldP spid="155782" grpId="0"/>
      <p:bldP spid="155783" grpId="0"/>
      <p:bldP spid="155784" grpId="0"/>
      <p:bldP spid="155787" grpId="0"/>
      <p:bldP spid="155788" grpId="0"/>
      <p:bldP spid="155789" grpId="0"/>
      <p:bldP spid="155790" grpId="0"/>
      <p:bldP spid="1557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3635375" y="1593850"/>
            <a:ext cx="550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altLang="en-US" sz="2400" b="1" i="1" dirty="0">
                <a:latin typeface=".VnTime" pitchFamily="34" charset="0"/>
              </a:rPr>
              <a:t>  </a:t>
            </a:r>
            <a:r>
              <a:rPr lang="en-GB" altLang="en-US" sz="2400" b="1" i="1" dirty="0" smtClean="0">
                <a:latin typeface=".VnTime" pitchFamily="34" charset="0"/>
              </a:rPr>
              <a:t>63 </a:t>
            </a:r>
            <a:r>
              <a:rPr lang="en-GB" altLang="en-US" sz="2400" b="1" i="1" dirty="0" err="1">
                <a:latin typeface=".VnTime" pitchFamily="34" charset="0"/>
              </a:rPr>
              <a:t>chia</a:t>
            </a:r>
            <a:r>
              <a:rPr lang="en-GB" altLang="en-US" sz="2400" b="1" i="1" dirty="0">
                <a:latin typeface=".VnTime" pitchFamily="34" charset="0"/>
              </a:rPr>
              <a:t> </a:t>
            </a:r>
            <a:r>
              <a:rPr lang="en-GB" altLang="en-US" sz="2400" b="1" i="1" dirty="0" smtClean="0">
                <a:latin typeface=".VnTime" pitchFamily="34" charset="0"/>
              </a:rPr>
              <a:t>7 </a:t>
            </a:r>
            <a:r>
              <a:rPr lang="en-GB" altLang="en-US" sz="2400" b="1" i="1" dirty="0">
                <a:latin typeface=".VnTime" pitchFamily="34" charset="0"/>
              </a:rPr>
              <a:t>®­</a:t>
            </a:r>
            <a:r>
              <a:rPr lang="en-GB" altLang="en-US" sz="2400" b="1" i="1" dirty="0" err="1">
                <a:latin typeface=".VnTime" pitchFamily="34" charset="0"/>
              </a:rPr>
              <a:t>îc</a:t>
            </a:r>
            <a:r>
              <a:rPr lang="en-GB" altLang="en-US" sz="2400" b="1" i="1" dirty="0">
                <a:latin typeface=".VnTime" pitchFamily="34" charset="0"/>
              </a:rPr>
              <a:t> </a:t>
            </a:r>
            <a:r>
              <a:rPr lang="en-GB" altLang="en-US" sz="2400" b="1" i="1" dirty="0" smtClean="0">
                <a:latin typeface=".VnTime" pitchFamily="34" charset="0"/>
              </a:rPr>
              <a:t>9, </a:t>
            </a:r>
            <a:r>
              <a:rPr lang="en-GB" altLang="en-US" sz="2400" b="1" i="1" dirty="0" err="1">
                <a:latin typeface=".VnTime" pitchFamily="34" charset="0"/>
              </a:rPr>
              <a:t>viÕt</a:t>
            </a:r>
            <a:r>
              <a:rPr lang="en-GB" altLang="en-US" sz="2400" b="1" i="1" dirty="0">
                <a:latin typeface=".VnTime" pitchFamily="34" charset="0"/>
              </a:rPr>
              <a:t> </a:t>
            </a:r>
            <a:r>
              <a:rPr lang="en-GB" altLang="en-US" sz="2400" b="1" i="1" dirty="0" smtClean="0">
                <a:latin typeface=".VnTime" pitchFamily="34" charset="0"/>
              </a:rPr>
              <a:t>9.</a:t>
            </a:r>
            <a:endParaRPr lang="en-US" altLang="en-US" sz="2400" b="1" i="1" dirty="0">
              <a:latin typeface=".VnTime" pitchFamily="34" charset="0"/>
            </a:endParaRPr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>
            <a:off x="1908175" y="1725613"/>
            <a:ext cx="0" cy="83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7704" name="Line 8"/>
          <p:cNvSpPr>
            <a:spLocks noChangeShapeType="1"/>
          </p:cNvSpPr>
          <p:nvPr/>
        </p:nvSpPr>
        <p:spPr bwMode="auto">
          <a:xfrm flipV="1">
            <a:off x="1908175" y="20510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1116013" y="199866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6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 flipV="1">
            <a:off x="1136650" y="24796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1331912" y="2430463"/>
            <a:ext cx="668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0 2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1331913" y="2805113"/>
            <a:ext cx="79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   0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 flipV="1">
            <a:off x="1330325" y="32702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1571604" y="3270250"/>
            <a:ext cx="75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.VnTime" pitchFamily="34" charset="0"/>
              </a:rPr>
              <a:t>2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539750" y="946150"/>
            <a:ext cx="467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.VnTime" pitchFamily="34" charset="0"/>
              </a:rPr>
              <a:t>b)   </a:t>
            </a:r>
            <a:r>
              <a:rPr lang="en-US" altLang="en-US" sz="2800" b="1" dirty="0" smtClean="0">
                <a:latin typeface=".VnTime" pitchFamily="34" charset="0"/>
              </a:rPr>
              <a:t>632 </a:t>
            </a:r>
            <a:r>
              <a:rPr lang="en-US" altLang="en-US" sz="2800" b="1" dirty="0">
                <a:latin typeface=".VnTime" pitchFamily="34" charset="0"/>
              </a:rPr>
              <a:t>: </a:t>
            </a:r>
            <a:r>
              <a:rPr lang="en-US" altLang="en-US" sz="2800" b="1" dirty="0" smtClean="0">
                <a:latin typeface=".VnTime" pitchFamily="34" charset="0"/>
              </a:rPr>
              <a:t>7 </a:t>
            </a:r>
            <a:r>
              <a:rPr lang="en-US" altLang="en-US" sz="2800" b="1" dirty="0">
                <a:latin typeface=".VnTime" pitchFamily="34" charset="0"/>
              </a:rPr>
              <a:t>= ?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635375" y="2528888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400" b="1" i="1" dirty="0">
                <a:latin typeface=".VnTime" pitchFamily="34" charset="0"/>
              </a:rPr>
              <a:t>  H¹ </a:t>
            </a:r>
            <a:r>
              <a:rPr lang="en-US" altLang="en-US" sz="2400" b="1" i="1" dirty="0" smtClean="0">
                <a:latin typeface=".VnTime" pitchFamily="34" charset="0"/>
              </a:rPr>
              <a:t>2, </a:t>
            </a:r>
            <a:endParaRPr lang="en-US" altLang="en-US" sz="2400" b="1" i="1" dirty="0">
              <a:latin typeface=".VnTime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1916113" y="2020888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9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2098675" y="201295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0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1116013" y="1581150"/>
            <a:ext cx="287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6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2005013" y="156051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.VnTime" pitchFamily="34" charset="0"/>
              </a:rPr>
              <a:t>7</a:t>
            </a:r>
          </a:p>
        </p:txBody>
      </p:sp>
      <p:sp>
        <p:nvSpPr>
          <p:cNvPr id="157726" name="Text Box 30"/>
          <p:cNvSpPr txBox="1">
            <a:spLocks noChangeArrowheads="1"/>
          </p:cNvSpPr>
          <p:nvPr/>
        </p:nvSpPr>
        <p:spPr bwMode="auto">
          <a:xfrm>
            <a:off x="684213" y="4149725"/>
            <a:ext cx="467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632 </a:t>
            </a:r>
            <a:r>
              <a:rPr lang="en-US" altLang="en-US" sz="2800" b="1" dirty="0">
                <a:latin typeface=".VnTime" pitchFamily="34" charset="0"/>
              </a:rPr>
              <a:t>: </a:t>
            </a:r>
            <a:r>
              <a:rPr lang="en-US" altLang="en-US" sz="2800" b="1" dirty="0" smtClean="0">
                <a:latin typeface=".VnTime" pitchFamily="34" charset="0"/>
              </a:rPr>
              <a:t>7 </a:t>
            </a:r>
            <a:r>
              <a:rPr lang="en-US" altLang="en-US" sz="2800" b="1" dirty="0">
                <a:latin typeface=".VnTime" pitchFamily="34" charset="0"/>
              </a:rPr>
              <a:t>= </a:t>
            </a:r>
            <a:r>
              <a:rPr lang="en-US" altLang="en-US" sz="2800" b="1" dirty="0" smtClean="0">
                <a:latin typeface=".VnTime" pitchFamily="34" charset="0"/>
              </a:rPr>
              <a:t>90 </a:t>
            </a:r>
            <a:r>
              <a:rPr lang="en-US" altLang="en-US" sz="2800" b="1" dirty="0">
                <a:latin typeface=".VnTime" pitchFamily="34" charset="0"/>
              </a:rPr>
              <a:t>(d­ </a:t>
            </a:r>
            <a:r>
              <a:rPr lang="en-US" altLang="en-US" sz="2800" b="1" dirty="0" smtClean="0">
                <a:latin typeface=".VnTime" pitchFamily="34" charset="0"/>
              </a:rPr>
              <a:t>2)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57727" name="Text Box 31"/>
          <p:cNvSpPr txBox="1">
            <a:spLocks noChangeArrowheads="1"/>
          </p:cNvSpPr>
          <p:nvPr/>
        </p:nvSpPr>
        <p:spPr bwMode="auto">
          <a:xfrm>
            <a:off x="1331913" y="199866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.VnTime" pitchFamily="34" charset="0"/>
              </a:rPr>
              <a:t>3</a:t>
            </a:r>
          </a:p>
        </p:txBody>
      </p:sp>
      <p:sp>
        <p:nvSpPr>
          <p:cNvPr id="157728" name="Text Box 32"/>
          <p:cNvSpPr txBox="1">
            <a:spLocks noChangeArrowheads="1"/>
          </p:cNvSpPr>
          <p:nvPr/>
        </p:nvSpPr>
        <p:spPr bwMode="auto">
          <a:xfrm>
            <a:off x="1547813" y="1581150"/>
            <a:ext cx="503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.VnTime" pitchFamily="34" charset="0"/>
              </a:rPr>
              <a:t>2</a:t>
            </a:r>
          </a:p>
        </p:txBody>
      </p:sp>
      <p:sp>
        <p:nvSpPr>
          <p:cNvPr id="157729" name="Text Box 33"/>
          <p:cNvSpPr txBox="1">
            <a:spLocks noChangeArrowheads="1"/>
          </p:cNvSpPr>
          <p:nvPr/>
        </p:nvSpPr>
        <p:spPr bwMode="auto">
          <a:xfrm>
            <a:off x="1331913" y="158115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.VnTime" pitchFamily="34" charset="0"/>
              </a:rPr>
              <a:t>3</a:t>
            </a:r>
          </a:p>
        </p:txBody>
      </p:sp>
      <p:sp>
        <p:nvSpPr>
          <p:cNvPr id="157745" name="Text Box 49"/>
          <p:cNvSpPr txBox="1">
            <a:spLocks noChangeArrowheads="1"/>
          </p:cNvSpPr>
          <p:nvPr/>
        </p:nvSpPr>
        <p:spPr bwMode="auto">
          <a:xfrm>
            <a:off x="6326188" y="3033713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 dirty="0" smtClean="0">
                <a:latin typeface=".VnTime" pitchFamily="34" charset="0"/>
              </a:rPr>
              <a:t>2 </a:t>
            </a:r>
            <a:r>
              <a:rPr lang="en-US" altLang="en-US" sz="2400" b="1" i="1" dirty="0" err="1">
                <a:latin typeface=".VnTime" pitchFamily="34" charset="0"/>
              </a:rPr>
              <a:t>trõ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0 </a:t>
            </a:r>
            <a:r>
              <a:rPr lang="en-US" altLang="en-US" sz="2400" b="1" i="1" dirty="0" err="1">
                <a:latin typeface=".VnTime" pitchFamily="34" charset="0"/>
              </a:rPr>
              <a:t>b»ng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2.</a:t>
            </a:r>
            <a:endParaRPr lang="en-US" altLang="en-US" sz="2400" b="1" i="1" dirty="0">
              <a:latin typeface=".VnTime" pitchFamily="34" charset="0"/>
            </a:endParaRPr>
          </a:p>
        </p:txBody>
      </p:sp>
      <p:sp>
        <p:nvSpPr>
          <p:cNvPr id="157746" name="Text Box 50"/>
          <p:cNvSpPr txBox="1">
            <a:spLocks noChangeArrowheads="1"/>
          </p:cNvSpPr>
          <p:nvPr/>
        </p:nvSpPr>
        <p:spPr bwMode="auto">
          <a:xfrm>
            <a:off x="3851275" y="1954213"/>
            <a:ext cx="2665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9 </a:t>
            </a:r>
            <a:r>
              <a:rPr lang="en-US" altLang="en-US" sz="2400" b="1" i="1" dirty="0" err="1">
                <a:latin typeface=".VnTime" pitchFamily="34" charset="0"/>
              </a:rPr>
              <a:t>nh©n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7 </a:t>
            </a:r>
            <a:r>
              <a:rPr lang="en-US" altLang="en-US" sz="2400" b="1" i="1" dirty="0" err="1">
                <a:latin typeface=".VnTime" pitchFamily="34" charset="0"/>
              </a:rPr>
              <a:t>b»ng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63; </a:t>
            </a:r>
            <a:endParaRPr lang="en-US" altLang="en-US" sz="2400" b="1" i="1" dirty="0">
              <a:latin typeface=".VnTime" pitchFamily="34" charset="0"/>
            </a:endParaRPr>
          </a:p>
        </p:txBody>
      </p:sp>
      <p:sp>
        <p:nvSpPr>
          <p:cNvPr id="157747" name="Text Box 51"/>
          <p:cNvSpPr txBox="1">
            <a:spLocks noChangeArrowheads="1"/>
          </p:cNvSpPr>
          <p:nvPr/>
        </p:nvSpPr>
        <p:spPr bwMode="auto">
          <a:xfrm>
            <a:off x="6300788" y="1954213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 dirty="0">
                <a:latin typeface=".VnTime" pitchFamily="34" charset="0"/>
              </a:rPr>
              <a:t>6</a:t>
            </a:r>
            <a:r>
              <a:rPr lang="en-US" altLang="en-US" sz="2400" b="1" i="1" dirty="0" smtClean="0">
                <a:latin typeface=".VnTime" pitchFamily="34" charset="0"/>
              </a:rPr>
              <a:t>3 </a:t>
            </a:r>
            <a:r>
              <a:rPr lang="en-US" altLang="en-US" sz="2400" b="1" i="1" dirty="0" err="1">
                <a:latin typeface=".VnTime" pitchFamily="34" charset="0"/>
              </a:rPr>
              <a:t>trõ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63 </a:t>
            </a:r>
            <a:r>
              <a:rPr lang="en-US" altLang="en-US" sz="2400" b="1" i="1" dirty="0" err="1">
                <a:latin typeface=".VnTime" pitchFamily="34" charset="0"/>
              </a:rPr>
              <a:t>b»ng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0.</a:t>
            </a:r>
            <a:endParaRPr lang="en-US" altLang="en-US" sz="2400" b="1" i="1" dirty="0">
              <a:latin typeface=".VnTime" pitchFamily="34" charset="0"/>
            </a:endParaRPr>
          </a:p>
        </p:txBody>
      </p:sp>
      <p:sp>
        <p:nvSpPr>
          <p:cNvPr id="157748" name="Text Box 52"/>
          <p:cNvSpPr txBox="1">
            <a:spLocks noChangeArrowheads="1"/>
          </p:cNvSpPr>
          <p:nvPr/>
        </p:nvSpPr>
        <p:spPr bwMode="auto">
          <a:xfrm>
            <a:off x="4702175" y="2530475"/>
            <a:ext cx="324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 dirty="0" smtClean="0">
                <a:latin typeface=".VnTime" pitchFamily="34" charset="0"/>
              </a:rPr>
              <a:t>2 </a:t>
            </a:r>
            <a:r>
              <a:rPr lang="en-US" altLang="en-US" sz="2400" b="1" i="1" dirty="0" err="1">
                <a:latin typeface=".VnTime" pitchFamily="34" charset="0"/>
              </a:rPr>
              <a:t>chia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7 </a:t>
            </a:r>
            <a:r>
              <a:rPr lang="en-US" altLang="en-US" sz="2400" b="1" i="1" dirty="0">
                <a:latin typeface=".VnTime" pitchFamily="34" charset="0"/>
              </a:rPr>
              <a:t>®­</a:t>
            </a:r>
            <a:r>
              <a:rPr lang="en-US" altLang="en-US" sz="2400" b="1" i="1" dirty="0" err="1">
                <a:latin typeface=".VnTime" pitchFamily="34" charset="0"/>
              </a:rPr>
              <a:t>îc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0, </a:t>
            </a:r>
            <a:r>
              <a:rPr lang="en-US" altLang="en-US" sz="2400" b="1" i="1" dirty="0" err="1">
                <a:latin typeface=".VnTime" pitchFamily="34" charset="0"/>
              </a:rPr>
              <a:t>viÕt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0.</a:t>
            </a:r>
            <a:endParaRPr lang="en-US" altLang="en-US" sz="2400" b="1" i="1" dirty="0">
              <a:latin typeface=".VnTime" pitchFamily="34" charset="0"/>
            </a:endParaRPr>
          </a:p>
        </p:txBody>
      </p:sp>
      <p:sp>
        <p:nvSpPr>
          <p:cNvPr id="157749" name="Text Box 53"/>
          <p:cNvSpPr txBox="1">
            <a:spLocks noChangeArrowheads="1"/>
          </p:cNvSpPr>
          <p:nvPr/>
        </p:nvSpPr>
        <p:spPr bwMode="auto">
          <a:xfrm>
            <a:off x="3960813" y="3033713"/>
            <a:ext cx="277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 dirty="0" smtClean="0">
                <a:latin typeface=".VnTime" pitchFamily="34" charset="0"/>
              </a:rPr>
              <a:t>0 </a:t>
            </a:r>
            <a:r>
              <a:rPr lang="en-US" altLang="en-US" sz="2400" b="1" i="1" dirty="0" err="1">
                <a:latin typeface=".VnTime" pitchFamily="34" charset="0"/>
              </a:rPr>
              <a:t>nh©n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7 </a:t>
            </a:r>
            <a:r>
              <a:rPr lang="en-US" altLang="en-US" sz="2400" b="1" i="1" dirty="0" err="1">
                <a:latin typeface=".VnTime" pitchFamily="34" charset="0"/>
              </a:rPr>
              <a:t>b»ng</a:t>
            </a:r>
            <a:r>
              <a:rPr lang="en-US" altLang="en-US" sz="2400" b="1" i="1" dirty="0">
                <a:latin typeface=".VnTime" pitchFamily="34" charset="0"/>
              </a:rPr>
              <a:t> </a:t>
            </a:r>
            <a:r>
              <a:rPr lang="en-US" altLang="en-US" sz="2400" b="1" i="1" dirty="0" smtClean="0">
                <a:latin typeface=".VnTime" pitchFamily="34" charset="0"/>
              </a:rPr>
              <a:t>0; </a:t>
            </a:r>
            <a:endParaRPr lang="en-US" altLang="en-US" sz="2400" b="1" i="1" dirty="0">
              <a:latin typeface=".VnTim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5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5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5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mph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1577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1577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5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3" presetClass="emph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5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5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3" presetClass="emph" presetSubtype="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3" presetClass="emph" presetSubtype="2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5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mph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6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57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57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157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157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1000" fill="hold"/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2" grpId="0"/>
      <p:bldP spid="157703" grpId="0" animBg="1"/>
      <p:bldP spid="157704" grpId="0" animBg="1"/>
      <p:bldP spid="157705" grpId="0"/>
      <p:bldP spid="157705" grpId="1"/>
      <p:bldP spid="157705" grpId="2"/>
      <p:bldP spid="157706" grpId="0" animBg="1"/>
      <p:bldP spid="157707" grpId="0"/>
      <p:bldP spid="157707" grpId="1"/>
      <p:bldP spid="157707" grpId="2"/>
      <p:bldP spid="157707" grpId="3"/>
      <p:bldP spid="157707" grpId="4"/>
      <p:bldP spid="157708" grpId="0"/>
      <p:bldP spid="157708" grpId="1"/>
      <p:bldP spid="157708" grpId="2"/>
      <p:bldP spid="157709" grpId="0" animBg="1"/>
      <p:bldP spid="157710" grpId="0" build="allAtOnce"/>
      <p:bldP spid="157714" grpId="0"/>
      <p:bldP spid="157715" grpId="0"/>
      <p:bldP spid="157719" grpId="0"/>
      <p:bldP spid="157719" grpId="1"/>
      <p:bldP spid="157719" grpId="2"/>
      <p:bldP spid="157720" grpId="0"/>
      <p:bldP spid="157720" grpId="1"/>
      <p:bldP spid="157720" grpId="2"/>
      <p:bldP spid="157722" grpId="0"/>
      <p:bldP spid="157722" grpId="1"/>
      <p:bldP spid="157722" grpId="2"/>
      <p:bldP spid="157722" grpId="3"/>
      <p:bldP spid="157723" grpId="0"/>
      <p:bldP spid="157723" grpId="1"/>
      <p:bldP spid="157723" grpId="2"/>
      <p:bldP spid="157723" grpId="3"/>
      <p:bldP spid="157723" grpId="4"/>
      <p:bldP spid="157723" grpId="5"/>
      <p:bldP spid="157723" grpId="6"/>
      <p:bldP spid="157723" grpId="7"/>
      <p:bldP spid="157723" grpId="8"/>
      <p:bldP spid="157726" grpId="0"/>
      <p:bldP spid="157727" grpId="0"/>
      <p:bldP spid="157727" grpId="1"/>
      <p:bldP spid="157727" grpId="2"/>
      <p:bldP spid="157728" grpId="0"/>
      <p:bldP spid="157729" grpId="0"/>
      <p:bldP spid="157729" grpId="1"/>
      <p:bldP spid="157729" grpId="2"/>
      <p:bldP spid="157729" grpId="3"/>
      <p:bldP spid="157729" grpId="4"/>
      <p:bldP spid="157745" grpId="0"/>
      <p:bldP spid="157746" grpId="0"/>
      <p:bldP spid="157747" grpId="0"/>
      <p:bldP spid="157748" grpId="0"/>
      <p:bldP spid="1577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357158" y="357166"/>
            <a:ext cx="32147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err="1">
                <a:latin typeface=".VnTime" pitchFamily="34" charset="0"/>
              </a:rPr>
              <a:t>Bµi</a:t>
            </a:r>
            <a:r>
              <a:rPr lang="en-US" altLang="en-US" sz="2800" b="1" dirty="0">
                <a:latin typeface=".VnTime" pitchFamily="34" charset="0"/>
              </a:rPr>
              <a:t> 1: </a:t>
            </a:r>
            <a:r>
              <a:rPr lang="en-US" altLang="en-US" sz="2800" b="1" dirty="0" err="1">
                <a:latin typeface=".VnTime" pitchFamily="34" charset="0"/>
              </a:rPr>
              <a:t>TÝnh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142844" y="1628775"/>
            <a:ext cx="752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latin typeface=".VnTime" pitchFamily="34" charset="0"/>
              </a:rPr>
              <a:t>a)</a:t>
            </a:r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7500973" y="1628775"/>
            <a:ext cx="1500189" cy="933450"/>
            <a:chOff x="3296" y="1026"/>
            <a:chExt cx="945" cy="588"/>
          </a:xfrm>
        </p:grpSpPr>
        <p:sp>
          <p:nvSpPr>
            <p:cNvPr id="5178" name="Text Box 38"/>
            <p:cNvSpPr txBox="1">
              <a:spLocks noChangeArrowheads="1"/>
            </p:cNvSpPr>
            <p:nvPr/>
          </p:nvSpPr>
          <p:spPr bwMode="auto">
            <a:xfrm>
              <a:off x="3296" y="1035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latin typeface=".VnTime" pitchFamily="34" charset="0"/>
                </a:rPr>
                <a:t>480</a:t>
              </a:r>
              <a:endParaRPr lang="en-US" altLang="en-US" sz="2400" b="1" dirty="0">
                <a:latin typeface=".VnTime" pitchFamily="34" charset="0"/>
              </a:endParaRPr>
            </a:p>
          </p:txBody>
        </p:sp>
        <p:sp>
          <p:nvSpPr>
            <p:cNvPr id="5179" name="Text Box 39"/>
            <p:cNvSpPr txBox="1">
              <a:spLocks noChangeArrowheads="1"/>
            </p:cNvSpPr>
            <p:nvPr/>
          </p:nvSpPr>
          <p:spPr bwMode="auto">
            <a:xfrm>
              <a:off x="3767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>
                  <a:latin typeface=".VnTime" pitchFamily="34" charset="0"/>
                </a:rPr>
                <a:t>4</a:t>
              </a:r>
            </a:p>
          </p:txBody>
        </p:sp>
        <p:sp>
          <p:nvSpPr>
            <p:cNvPr id="5180" name="Line 40"/>
            <p:cNvSpPr>
              <a:spLocks noChangeShapeType="1"/>
            </p:cNvSpPr>
            <p:nvPr/>
          </p:nvSpPr>
          <p:spPr bwMode="auto">
            <a:xfrm>
              <a:off x="3718" y="1115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5181" name="Line 41"/>
            <p:cNvSpPr>
              <a:spLocks noChangeShapeType="1"/>
            </p:cNvSpPr>
            <p:nvPr/>
          </p:nvSpPr>
          <p:spPr bwMode="auto">
            <a:xfrm flipV="1">
              <a:off x="3718" y="1253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</p:grpSp>
      <p:sp>
        <p:nvSpPr>
          <p:cNvPr id="165938" name="Text Box 50"/>
          <p:cNvSpPr txBox="1">
            <a:spLocks noChangeArrowheads="1"/>
          </p:cNvSpPr>
          <p:nvPr/>
        </p:nvSpPr>
        <p:spPr bwMode="auto">
          <a:xfrm>
            <a:off x="142844" y="4143380"/>
            <a:ext cx="752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latin typeface=".VnTime" pitchFamily="34" charset="0"/>
              </a:rPr>
              <a:t>b)</a:t>
            </a:r>
          </a:p>
        </p:txBody>
      </p:sp>
      <p:sp>
        <p:nvSpPr>
          <p:cNvPr id="165939" name="Text Box 51"/>
          <p:cNvSpPr txBox="1">
            <a:spLocks noChangeArrowheads="1"/>
          </p:cNvSpPr>
          <p:nvPr/>
        </p:nvSpPr>
        <p:spPr bwMode="auto">
          <a:xfrm>
            <a:off x="5286380" y="4286256"/>
            <a:ext cx="752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latin typeface=".VnTime" pitchFamily="34" charset="0"/>
              </a:rPr>
              <a:t>361</a:t>
            </a:r>
            <a:endParaRPr lang="en-US" altLang="en-US" sz="2400" b="1" dirty="0">
              <a:latin typeface=".VnTime" pitchFamily="34" charset="0"/>
            </a:endParaRPr>
          </a:p>
        </p:txBody>
      </p:sp>
      <p:sp>
        <p:nvSpPr>
          <p:cNvPr id="165940" name="Text Box 52"/>
          <p:cNvSpPr txBox="1">
            <a:spLocks noChangeArrowheads="1"/>
          </p:cNvSpPr>
          <p:nvPr/>
        </p:nvSpPr>
        <p:spPr bwMode="auto">
          <a:xfrm>
            <a:off x="6045205" y="4286256"/>
            <a:ext cx="752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latin typeface=".VnTime" pitchFamily="34" charset="0"/>
              </a:rPr>
              <a:t>3</a:t>
            </a:r>
          </a:p>
        </p:txBody>
      </p:sp>
      <p:sp>
        <p:nvSpPr>
          <p:cNvPr id="165941" name="Line 53"/>
          <p:cNvSpPr>
            <a:spLocks noChangeShapeType="1"/>
          </p:cNvSpPr>
          <p:nvPr/>
        </p:nvSpPr>
        <p:spPr bwMode="auto">
          <a:xfrm>
            <a:off x="6005517" y="4356106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400"/>
          </a:p>
        </p:txBody>
      </p:sp>
      <p:sp>
        <p:nvSpPr>
          <p:cNvPr id="165942" name="Line 54"/>
          <p:cNvSpPr>
            <a:spLocks noChangeShapeType="1"/>
          </p:cNvSpPr>
          <p:nvPr/>
        </p:nvSpPr>
        <p:spPr bwMode="auto">
          <a:xfrm flipV="1">
            <a:off x="6005517" y="4645031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400"/>
          </a:p>
        </p:txBody>
      </p:sp>
      <p:sp>
        <p:nvSpPr>
          <p:cNvPr id="165953" name="Text Box 65"/>
          <p:cNvSpPr txBox="1">
            <a:spLocks noChangeArrowheads="1"/>
          </p:cNvSpPr>
          <p:nvPr/>
        </p:nvSpPr>
        <p:spPr bwMode="auto">
          <a:xfrm>
            <a:off x="7429520" y="4281500"/>
            <a:ext cx="752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latin typeface=".VnTime" pitchFamily="34" charset="0"/>
              </a:rPr>
              <a:t>725</a:t>
            </a:r>
            <a:endParaRPr lang="en-US" altLang="en-US" sz="2400" b="1" dirty="0">
              <a:latin typeface=".VnTime" pitchFamily="34" charset="0"/>
            </a:endParaRPr>
          </a:p>
        </p:txBody>
      </p:sp>
      <p:sp>
        <p:nvSpPr>
          <p:cNvPr id="165954" name="Text Box 66"/>
          <p:cNvSpPr txBox="1">
            <a:spLocks noChangeArrowheads="1"/>
          </p:cNvSpPr>
          <p:nvPr/>
        </p:nvSpPr>
        <p:spPr bwMode="auto">
          <a:xfrm>
            <a:off x="8188345" y="4281500"/>
            <a:ext cx="752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latin typeface=".VnTime" pitchFamily="34" charset="0"/>
              </a:rPr>
              <a:t>6</a:t>
            </a:r>
          </a:p>
        </p:txBody>
      </p:sp>
      <p:sp>
        <p:nvSpPr>
          <p:cNvPr id="165955" name="Line 67"/>
          <p:cNvSpPr>
            <a:spLocks noChangeShapeType="1"/>
          </p:cNvSpPr>
          <p:nvPr/>
        </p:nvSpPr>
        <p:spPr bwMode="auto">
          <a:xfrm>
            <a:off x="8148657" y="4351350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400"/>
          </a:p>
        </p:txBody>
      </p:sp>
      <p:sp>
        <p:nvSpPr>
          <p:cNvPr id="165956" name="Line 68"/>
          <p:cNvSpPr>
            <a:spLocks noChangeShapeType="1"/>
          </p:cNvSpPr>
          <p:nvPr/>
        </p:nvSpPr>
        <p:spPr bwMode="auto">
          <a:xfrm flipV="1">
            <a:off x="8148657" y="464027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400"/>
          </a:p>
        </p:txBody>
      </p:sp>
      <p:grpSp>
        <p:nvGrpSpPr>
          <p:cNvPr id="4" name="Group 124"/>
          <p:cNvGrpSpPr>
            <a:grpSpLocks/>
          </p:cNvGrpSpPr>
          <p:nvPr/>
        </p:nvGrpSpPr>
        <p:grpSpPr bwMode="auto">
          <a:xfrm>
            <a:off x="5237178" y="1571625"/>
            <a:ext cx="1549400" cy="920750"/>
            <a:chOff x="1383" y="990"/>
            <a:chExt cx="976" cy="580"/>
          </a:xfrm>
        </p:grpSpPr>
        <p:sp>
          <p:nvSpPr>
            <p:cNvPr id="5157" name="Text Box 81"/>
            <p:cNvSpPr txBox="1">
              <a:spLocks noChangeArrowheads="1"/>
            </p:cNvSpPr>
            <p:nvPr/>
          </p:nvSpPr>
          <p:spPr bwMode="auto">
            <a:xfrm>
              <a:off x="1383" y="990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latin typeface=".VnTime" pitchFamily="34" charset="0"/>
                </a:rPr>
                <a:t>260</a:t>
              </a:r>
              <a:endParaRPr lang="en-US" altLang="en-US" sz="2400" b="1" dirty="0">
                <a:latin typeface=".VnTime" pitchFamily="34" charset="0"/>
              </a:endParaRPr>
            </a:p>
          </p:txBody>
        </p:sp>
        <p:sp>
          <p:nvSpPr>
            <p:cNvPr id="5158" name="Text Box 82"/>
            <p:cNvSpPr txBox="1">
              <a:spLocks noChangeArrowheads="1"/>
            </p:cNvSpPr>
            <p:nvPr/>
          </p:nvSpPr>
          <p:spPr bwMode="auto">
            <a:xfrm>
              <a:off x="1885" y="990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>
                  <a:latin typeface=".VnTime" pitchFamily="34" charset="0"/>
                </a:rPr>
                <a:t>2</a:t>
              </a:r>
            </a:p>
          </p:txBody>
        </p:sp>
        <p:sp>
          <p:nvSpPr>
            <p:cNvPr id="5159" name="Line 83"/>
            <p:cNvSpPr>
              <a:spLocks noChangeShapeType="1"/>
            </p:cNvSpPr>
            <p:nvPr/>
          </p:nvSpPr>
          <p:spPr bwMode="auto">
            <a:xfrm>
              <a:off x="1836" y="107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5160" name="Line 84"/>
            <p:cNvSpPr>
              <a:spLocks noChangeShapeType="1"/>
            </p:cNvSpPr>
            <p:nvPr/>
          </p:nvSpPr>
          <p:spPr bwMode="auto">
            <a:xfrm flipV="1">
              <a:off x="1836" y="1253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</p:grpSp>
      <p:grpSp>
        <p:nvGrpSpPr>
          <p:cNvPr id="62" name="Group 124"/>
          <p:cNvGrpSpPr>
            <a:grpSpLocks/>
          </p:cNvGrpSpPr>
          <p:nvPr/>
        </p:nvGrpSpPr>
        <p:grpSpPr bwMode="auto">
          <a:xfrm>
            <a:off x="3143240" y="1636706"/>
            <a:ext cx="1549400" cy="863600"/>
            <a:chOff x="1383" y="1026"/>
            <a:chExt cx="976" cy="544"/>
          </a:xfrm>
        </p:grpSpPr>
        <p:sp>
          <p:nvSpPr>
            <p:cNvPr id="63" name="Text Box 81"/>
            <p:cNvSpPr txBox="1">
              <a:spLocks noChangeArrowheads="1"/>
            </p:cNvSpPr>
            <p:nvPr/>
          </p:nvSpPr>
          <p:spPr bwMode="auto">
            <a:xfrm>
              <a:off x="1383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latin typeface=".VnTime" pitchFamily="34" charset="0"/>
                </a:rPr>
                <a:t>420</a:t>
              </a:r>
              <a:endParaRPr lang="en-US" altLang="en-US" sz="2400" b="1" dirty="0">
                <a:latin typeface=".VnTime" pitchFamily="34" charset="0"/>
              </a:endParaRPr>
            </a:p>
          </p:txBody>
        </p:sp>
        <p:sp>
          <p:nvSpPr>
            <p:cNvPr id="64" name="Text Box 82"/>
            <p:cNvSpPr txBox="1">
              <a:spLocks noChangeArrowheads="1"/>
            </p:cNvSpPr>
            <p:nvPr/>
          </p:nvSpPr>
          <p:spPr bwMode="auto">
            <a:xfrm>
              <a:off x="1885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>
                  <a:latin typeface=".VnTime" pitchFamily="34" charset="0"/>
                </a:rPr>
                <a:t>6</a:t>
              </a:r>
            </a:p>
          </p:txBody>
        </p:sp>
        <p:sp>
          <p:nvSpPr>
            <p:cNvPr id="65" name="Line 83"/>
            <p:cNvSpPr>
              <a:spLocks noChangeShapeType="1"/>
            </p:cNvSpPr>
            <p:nvPr/>
          </p:nvSpPr>
          <p:spPr bwMode="auto">
            <a:xfrm>
              <a:off x="1836" y="107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66" name="Line 84"/>
            <p:cNvSpPr>
              <a:spLocks noChangeShapeType="1"/>
            </p:cNvSpPr>
            <p:nvPr/>
          </p:nvSpPr>
          <p:spPr bwMode="auto">
            <a:xfrm flipV="1">
              <a:off x="1836" y="1253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</p:grpSp>
      <p:grpSp>
        <p:nvGrpSpPr>
          <p:cNvPr id="75" name="Group 124"/>
          <p:cNvGrpSpPr>
            <a:grpSpLocks/>
          </p:cNvGrpSpPr>
          <p:nvPr/>
        </p:nvGrpSpPr>
        <p:grpSpPr bwMode="auto">
          <a:xfrm>
            <a:off x="985812" y="1628775"/>
            <a:ext cx="1549400" cy="863600"/>
            <a:chOff x="1383" y="1026"/>
            <a:chExt cx="976" cy="544"/>
          </a:xfrm>
        </p:grpSpPr>
        <p:sp>
          <p:nvSpPr>
            <p:cNvPr id="76" name="Text Box 81"/>
            <p:cNvSpPr txBox="1">
              <a:spLocks noChangeArrowheads="1"/>
            </p:cNvSpPr>
            <p:nvPr/>
          </p:nvSpPr>
          <p:spPr bwMode="auto">
            <a:xfrm>
              <a:off x="1383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latin typeface=".VnTime" pitchFamily="34" charset="0"/>
                </a:rPr>
                <a:t>350</a:t>
              </a:r>
              <a:endParaRPr lang="en-US" altLang="en-US" sz="2400" b="1" dirty="0">
                <a:latin typeface=".VnTime" pitchFamily="34" charset="0"/>
              </a:endParaRPr>
            </a:p>
          </p:txBody>
        </p:sp>
        <p:sp>
          <p:nvSpPr>
            <p:cNvPr id="77" name="Text Box 82"/>
            <p:cNvSpPr txBox="1">
              <a:spLocks noChangeArrowheads="1"/>
            </p:cNvSpPr>
            <p:nvPr/>
          </p:nvSpPr>
          <p:spPr bwMode="auto">
            <a:xfrm>
              <a:off x="1885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latin typeface=".VnTime" pitchFamily="34" charset="0"/>
                </a:rPr>
                <a:t>7</a:t>
              </a:r>
              <a:endParaRPr lang="en-US" altLang="en-US" sz="2400" b="1" dirty="0">
                <a:latin typeface=".VnTime" pitchFamily="34" charset="0"/>
              </a:endParaRPr>
            </a:p>
          </p:txBody>
        </p:sp>
        <p:sp>
          <p:nvSpPr>
            <p:cNvPr id="78" name="Line 83"/>
            <p:cNvSpPr>
              <a:spLocks noChangeShapeType="1"/>
            </p:cNvSpPr>
            <p:nvPr/>
          </p:nvSpPr>
          <p:spPr bwMode="auto">
            <a:xfrm>
              <a:off x="1836" y="107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79" name="Line 84"/>
            <p:cNvSpPr>
              <a:spLocks noChangeShapeType="1"/>
            </p:cNvSpPr>
            <p:nvPr/>
          </p:nvSpPr>
          <p:spPr bwMode="auto">
            <a:xfrm flipV="1">
              <a:off x="1836" y="1253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</p:grpSp>
      <p:grpSp>
        <p:nvGrpSpPr>
          <p:cNvPr id="88" name="Group 124"/>
          <p:cNvGrpSpPr>
            <a:grpSpLocks/>
          </p:cNvGrpSpPr>
          <p:nvPr/>
        </p:nvGrpSpPr>
        <p:grpSpPr bwMode="auto">
          <a:xfrm>
            <a:off x="950898" y="4221180"/>
            <a:ext cx="1549400" cy="863600"/>
            <a:chOff x="1383" y="1026"/>
            <a:chExt cx="976" cy="544"/>
          </a:xfrm>
        </p:grpSpPr>
        <p:sp>
          <p:nvSpPr>
            <p:cNvPr id="89" name="Text Box 81"/>
            <p:cNvSpPr txBox="1">
              <a:spLocks noChangeArrowheads="1"/>
            </p:cNvSpPr>
            <p:nvPr/>
          </p:nvSpPr>
          <p:spPr bwMode="auto">
            <a:xfrm>
              <a:off x="1383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latin typeface=".VnTime" pitchFamily="34" charset="0"/>
                </a:rPr>
                <a:t>490</a:t>
              </a:r>
              <a:endParaRPr lang="en-US" altLang="en-US" sz="2400" b="1" dirty="0">
                <a:latin typeface=".VnTime" pitchFamily="34" charset="0"/>
              </a:endParaRPr>
            </a:p>
          </p:txBody>
        </p:sp>
        <p:sp>
          <p:nvSpPr>
            <p:cNvPr id="90" name="Text Box 82"/>
            <p:cNvSpPr txBox="1">
              <a:spLocks noChangeArrowheads="1"/>
            </p:cNvSpPr>
            <p:nvPr/>
          </p:nvSpPr>
          <p:spPr bwMode="auto">
            <a:xfrm>
              <a:off x="1885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>
                  <a:latin typeface=".VnTime" pitchFamily="34" charset="0"/>
                </a:rPr>
                <a:t>7</a:t>
              </a:r>
            </a:p>
          </p:txBody>
        </p:sp>
        <p:sp>
          <p:nvSpPr>
            <p:cNvPr id="91" name="Line 83"/>
            <p:cNvSpPr>
              <a:spLocks noChangeShapeType="1"/>
            </p:cNvSpPr>
            <p:nvPr/>
          </p:nvSpPr>
          <p:spPr bwMode="auto">
            <a:xfrm>
              <a:off x="1836" y="107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92" name="Line 84"/>
            <p:cNvSpPr>
              <a:spLocks noChangeShapeType="1"/>
            </p:cNvSpPr>
            <p:nvPr/>
          </p:nvSpPr>
          <p:spPr bwMode="auto">
            <a:xfrm flipV="1">
              <a:off x="1836" y="1253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</p:grpSp>
      <p:grpSp>
        <p:nvGrpSpPr>
          <p:cNvPr id="101" name="Group 124"/>
          <p:cNvGrpSpPr>
            <a:grpSpLocks/>
          </p:cNvGrpSpPr>
          <p:nvPr/>
        </p:nvGrpSpPr>
        <p:grpSpPr bwMode="auto">
          <a:xfrm>
            <a:off x="3071802" y="4214818"/>
            <a:ext cx="1549400" cy="863600"/>
            <a:chOff x="1383" y="1026"/>
            <a:chExt cx="976" cy="544"/>
          </a:xfrm>
        </p:grpSpPr>
        <p:sp>
          <p:nvSpPr>
            <p:cNvPr id="102" name="Text Box 81"/>
            <p:cNvSpPr txBox="1">
              <a:spLocks noChangeArrowheads="1"/>
            </p:cNvSpPr>
            <p:nvPr/>
          </p:nvSpPr>
          <p:spPr bwMode="auto">
            <a:xfrm>
              <a:off x="1383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latin typeface=".VnTime" pitchFamily="34" charset="0"/>
                </a:rPr>
                <a:t>400</a:t>
              </a:r>
              <a:endParaRPr lang="en-US" altLang="en-US" sz="2400" b="1" dirty="0">
                <a:latin typeface=".VnTime" pitchFamily="34" charset="0"/>
              </a:endParaRPr>
            </a:p>
          </p:txBody>
        </p:sp>
        <p:sp>
          <p:nvSpPr>
            <p:cNvPr id="103" name="Text Box 82"/>
            <p:cNvSpPr txBox="1">
              <a:spLocks noChangeArrowheads="1"/>
            </p:cNvSpPr>
            <p:nvPr/>
          </p:nvSpPr>
          <p:spPr bwMode="auto">
            <a:xfrm>
              <a:off x="1885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latin typeface=".VnTime" pitchFamily="34" charset="0"/>
                </a:rPr>
                <a:t>5</a:t>
              </a:r>
              <a:endParaRPr lang="en-US" altLang="en-US" sz="2400" b="1" dirty="0">
                <a:latin typeface=".VnTime" pitchFamily="34" charset="0"/>
              </a:endParaRPr>
            </a:p>
          </p:txBody>
        </p:sp>
        <p:sp>
          <p:nvSpPr>
            <p:cNvPr id="104" name="Line 83"/>
            <p:cNvSpPr>
              <a:spLocks noChangeShapeType="1"/>
            </p:cNvSpPr>
            <p:nvPr/>
          </p:nvSpPr>
          <p:spPr bwMode="auto">
            <a:xfrm>
              <a:off x="1836" y="107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105" name="Line 84"/>
            <p:cNvSpPr>
              <a:spLocks noChangeShapeType="1"/>
            </p:cNvSpPr>
            <p:nvPr/>
          </p:nvSpPr>
          <p:spPr bwMode="auto">
            <a:xfrm flipV="1">
              <a:off x="1836" y="1253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214282" y="1189009"/>
            <a:ext cx="875033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365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97673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3: </a:t>
            </a:r>
          </a:p>
          <a:p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954929"/>
            <a:ext cx="428628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vi-VN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11983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622555" y="1346185"/>
            <a:ext cx="0" cy="83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2622555" y="1671622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830393" y="1619235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18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1851030" y="2100247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046292" y="2051035"/>
            <a:ext cx="668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0 5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046293" y="2425685"/>
            <a:ext cx="79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   0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2044705" y="289082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285984" y="2890822"/>
            <a:ext cx="75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5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2630493" y="1641460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3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2813055" y="1633522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0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1830393" y="1201722"/>
            <a:ext cx="7413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185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2719393" y="1181085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6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1398593" y="3770297"/>
            <a:ext cx="467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185 </a:t>
            </a:r>
            <a:r>
              <a:rPr lang="en-US" altLang="en-US" sz="2800" b="1" dirty="0">
                <a:latin typeface=".VnTime" pitchFamily="34" charset="0"/>
              </a:rPr>
              <a:t>: </a:t>
            </a:r>
            <a:r>
              <a:rPr lang="en-US" altLang="en-US" sz="2800" b="1" dirty="0" smtClean="0">
                <a:latin typeface=".VnTime" pitchFamily="34" charset="0"/>
              </a:rPr>
              <a:t>6 </a:t>
            </a:r>
            <a:r>
              <a:rPr lang="en-US" altLang="en-US" sz="2800" b="1" dirty="0">
                <a:latin typeface=".VnTime" pitchFamily="34" charset="0"/>
              </a:rPr>
              <a:t>= </a:t>
            </a:r>
            <a:r>
              <a:rPr lang="en-US" altLang="en-US" sz="2800" b="1" dirty="0" smtClean="0">
                <a:latin typeface=".VnTime" pitchFamily="34" charset="0"/>
              </a:rPr>
              <a:t>30 </a:t>
            </a:r>
            <a:r>
              <a:rPr lang="en-US" altLang="en-US" sz="2800" b="1" dirty="0">
                <a:latin typeface=".VnTime" pitchFamily="34" charset="0"/>
              </a:rPr>
              <a:t>(d­ </a:t>
            </a:r>
            <a:r>
              <a:rPr lang="en-US" altLang="en-US" sz="2800" b="1" dirty="0" smtClean="0">
                <a:latin typeface=".VnTime" pitchFamily="34" charset="0"/>
              </a:rPr>
              <a:t>5)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8992" y="1773784"/>
            <a:ext cx="35719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324642" y="1771635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28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6540541" y="2203435"/>
            <a:ext cx="668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03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7124742" y="1793860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4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6324642" y="1354122"/>
            <a:ext cx="7413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283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7213642" y="1333485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7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5892842" y="3786190"/>
            <a:ext cx="467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latin typeface=".VnTime" pitchFamily="34" charset="0"/>
              </a:rPr>
              <a:t>283 </a:t>
            </a:r>
            <a:r>
              <a:rPr lang="en-US" altLang="en-US" sz="2800" b="1" dirty="0">
                <a:latin typeface=".VnTime" pitchFamily="34" charset="0"/>
              </a:rPr>
              <a:t>: </a:t>
            </a:r>
            <a:r>
              <a:rPr lang="en-US" altLang="en-US" sz="2800" b="1" dirty="0" smtClean="0">
                <a:latin typeface=".VnTime" pitchFamily="34" charset="0"/>
              </a:rPr>
              <a:t>7 </a:t>
            </a:r>
            <a:r>
              <a:rPr lang="en-US" altLang="en-US" sz="2800" b="1" dirty="0">
                <a:latin typeface=".VnTime" pitchFamily="34" charset="0"/>
              </a:rPr>
              <a:t>= </a:t>
            </a:r>
            <a:r>
              <a:rPr lang="en-US" altLang="en-US" sz="2800" b="1" dirty="0" smtClean="0">
                <a:latin typeface=".VnTime" pitchFamily="34" charset="0"/>
              </a:rPr>
              <a:t>4 </a:t>
            </a:r>
            <a:r>
              <a:rPr lang="en-US" altLang="en-US" sz="2800" b="1" dirty="0">
                <a:latin typeface=".VnTime" pitchFamily="34" charset="0"/>
              </a:rPr>
              <a:t>(d­ </a:t>
            </a:r>
            <a:r>
              <a:rPr lang="en-US" altLang="en-US" sz="2800" b="1" dirty="0" smtClean="0">
                <a:latin typeface=".VnTime" pitchFamily="34" charset="0"/>
              </a:rPr>
              <a:t>3)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23241" y="1926184"/>
            <a:ext cx="35719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>
            <a:off x="7143768" y="1374767"/>
            <a:ext cx="0" cy="83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 flipV="1">
            <a:off x="6424630" y="2252647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42" name="Line 10"/>
          <p:cNvSpPr>
            <a:spLocks noChangeShapeType="1"/>
          </p:cNvSpPr>
          <p:nvPr/>
        </p:nvSpPr>
        <p:spPr bwMode="auto">
          <a:xfrm flipV="1">
            <a:off x="7139010" y="1785926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230</Words>
  <Application>Microsoft Office PowerPoint</Application>
  <PresentationFormat>On-screen Show (4:3)</PresentationFormat>
  <Paragraphs>87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17</cp:revision>
  <dcterms:created xsi:type="dcterms:W3CDTF">2016-07-11T08:44:46Z</dcterms:created>
  <dcterms:modified xsi:type="dcterms:W3CDTF">2016-07-18T02:01:12Z</dcterms:modified>
</cp:coreProperties>
</file>